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87043-B885-4EF5-9313-A386FFC5D8CC}" type="datetimeFigureOut">
              <a:rPr lang="en-US" smtClean="0"/>
              <a:t>2/3/2015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0DA4D-1B02-4D48-8364-7E3951F0A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11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87043-B885-4EF5-9313-A386FFC5D8CC}" type="datetimeFigureOut">
              <a:rPr lang="en-US" smtClean="0"/>
              <a:t>2/3/2015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0DA4D-1B02-4D48-8364-7E3951F0A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5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87043-B885-4EF5-9313-A386FFC5D8CC}" type="datetimeFigureOut">
              <a:rPr lang="en-US" smtClean="0"/>
              <a:t>2/3/2015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0DA4D-1B02-4D48-8364-7E3951F0A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655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87043-B885-4EF5-9313-A386FFC5D8CC}" type="datetimeFigureOut">
              <a:rPr lang="en-US" smtClean="0"/>
              <a:t>2/3/2015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0DA4D-1B02-4D48-8364-7E3951F0A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162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87043-B885-4EF5-9313-A386FFC5D8CC}" type="datetimeFigureOut">
              <a:rPr lang="en-US" smtClean="0"/>
              <a:t>2/3/2015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0DA4D-1B02-4D48-8364-7E3951F0A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47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87043-B885-4EF5-9313-A386FFC5D8CC}" type="datetimeFigureOut">
              <a:rPr lang="en-US" smtClean="0"/>
              <a:t>2/3/2015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0DA4D-1B02-4D48-8364-7E3951F0A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193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87043-B885-4EF5-9313-A386FFC5D8CC}" type="datetimeFigureOut">
              <a:rPr lang="en-US" smtClean="0"/>
              <a:t>2/3/2015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0DA4D-1B02-4D48-8364-7E3951F0A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03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87043-B885-4EF5-9313-A386FFC5D8CC}" type="datetimeFigureOut">
              <a:rPr lang="en-US" smtClean="0"/>
              <a:t>2/3/2015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0DA4D-1B02-4D48-8364-7E3951F0A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97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87043-B885-4EF5-9313-A386FFC5D8CC}" type="datetimeFigureOut">
              <a:rPr lang="en-US" smtClean="0"/>
              <a:t>2/3/2015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0DA4D-1B02-4D48-8364-7E3951F0A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02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87043-B885-4EF5-9313-A386FFC5D8CC}" type="datetimeFigureOut">
              <a:rPr lang="en-US" smtClean="0"/>
              <a:t>2/3/2015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0DA4D-1B02-4D48-8364-7E3951F0A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60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87043-B885-4EF5-9313-A386FFC5D8CC}" type="datetimeFigureOut">
              <a:rPr lang="en-US" smtClean="0"/>
              <a:t>2/3/2015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0DA4D-1B02-4D48-8364-7E3951F0A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223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87043-B885-4EF5-9313-A386FFC5D8CC}" type="datetimeFigureOut">
              <a:rPr lang="en-US" smtClean="0"/>
              <a:t>2/3/2015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20DA4D-1B02-4D48-8364-7E3951F0A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422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7" Type="http://schemas.openxmlformats.org/officeDocument/2006/relationships/image" Target="../media/image16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mp"/><Relationship Id="rId5" Type="http://schemas.openxmlformats.org/officeDocument/2006/relationships/image" Target="../media/image14.png"/><Relationship Id="rId4" Type="http://schemas.openxmlformats.org/officeDocument/2006/relationships/image" Target="../media/image13.tm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ircular Arrow 23"/>
          <p:cNvSpPr/>
          <p:nvPr/>
        </p:nvSpPr>
        <p:spPr>
          <a:xfrm rot="5400000">
            <a:off x="3530909" y="-2191735"/>
            <a:ext cx="5489472" cy="11562735"/>
          </a:xfrm>
          <a:prstGeom prst="circularArrow">
            <a:avLst>
              <a:gd name="adj1" fmla="val 6002"/>
              <a:gd name="adj2" fmla="val 1142319"/>
              <a:gd name="adj3" fmla="val 19892253"/>
              <a:gd name="adj4" fmla="val 1950298"/>
              <a:gd name="adj5" fmla="val 6033"/>
            </a:avLst>
          </a:prstGeom>
          <a:solidFill>
            <a:srgbClr val="7030A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9" t="23704" r="58438" b="17778"/>
          <a:stretch/>
        </p:blipFill>
        <p:spPr bwMode="auto">
          <a:xfrm>
            <a:off x="-1126610" y="3235914"/>
            <a:ext cx="6200805" cy="3366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>
          <a:xfrm flipH="1" flipV="1">
            <a:off x="3506549" y="0"/>
            <a:ext cx="7032881" cy="2563598"/>
            <a:chOff x="1482864" y="3097296"/>
            <a:chExt cx="5905501" cy="2152650"/>
          </a:xfrm>
        </p:grpSpPr>
        <p:pic>
          <p:nvPicPr>
            <p:cNvPr id="5" name="Picture 4" descr="ASID1-L19.db - default_viewport - default_group - Entity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19" t="25121" r="7404" b="18878"/>
            <a:stretch/>
          </p:blipFill>
          <p:spPr>
            <a:xfrm>
              <a:off x="1482864" y="3097296"/>
              <a:ext cx="5905501" cy="2152650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 bwMode="auto">
            <a:xfrm>
              <a:off x="4628105" y="3469867"/>
              <a:ext cx="1472750" cy="157185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Straight Connector 6"/>
            <p:cNvCxnSpPr/>
            <p:nvPr/>
          </p:nvCxnSpPr>
          <p:spPr bwMode="auto">
            <a:xfrm>
              <a:off x="1828800" y="4102406"/>
              <a:ext cx="1316853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Straight Connector 7"/>
            <p:cNvCxnSpPr/>
            <p:nvPr/>
          </p:nvCxnSpPr>
          <p:spPr bwMode="auto">
            <a:xfrm>
              <a:off x="2377440" y="3383280"/>
              <a:ext cx="1711338" cy="1658438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Straight Connector 8"/>
            <p:cNvCxnSpPr/>
            <p:nvPr/>
          </p:nvCxnSpPr>
          <p:spPr bwMode="auto">
            <a:xfrm flipV="1">
              <a:off x="3145653" y="4531540"/>
              <a:ext cx="360348" cy="46718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Straight Connector 9"/>
            <p:cNvCxnSpPr/>
            <p:nvPr/>
          </p:nvCxnSpPr>
          <p:spPr bwMode="auto">
            <a:xfrm>
              <a:off x="6100855" y="4172053"/>
              <a:ext cx="914400" cy="198255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Straight Connector 10"/>
            <p:cNvCxnSpPr/>
            <p:nvPr/>
          </p:nvCxnSpPr>
          <p:spPr bwMode="auto">
            <a:xfrm flipV="1">
              <a:off x="5364480" y="4172055"/>
              <a:ext cx="736375" cy="99126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>
              <a:off x="4454665" y="3990209"/>
              <a:ext cx="29334" cy="1051509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Straight Connector 12"/>
            <p:cNvCxnSpPr/>
            <p:nvPr/>
          </p:nvCxnSpPr>
          <p:spPr bwMode="auto">
            <a:xfrm flipV="1">
              <a:off x="4483999" y="3990209"/>
              <a:ext cx="583301" cy="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Straight Connector 13"/>
            <p:cNvCxnSpPr/>
            <p:nvPr/>
          </p:nvCxnSpPr>
          <p:spPr bwMode="auto">
            <a:xfrm flipV="1">
              <a:off x="2532807" y="4102406"/>
              <a:ext cx="361689" cy="71008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Straight Connector 14"/>
            <p:cNvCxnSpPr/>
            <p:nvPr/>
          </p:nvCxnSpPr>
          <p:spPr bwMode="auto">
            <a:xfrm flipH="1">
              <a:off x="2226719" y="3394948"/>
              <a:ext cx="4570321" cy="14038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Straight Connector 15"/>
            <p:cNvCxnSpPr/>
            <p:nvPr/>
          </p:nvCxnSpPr>
          <p:spPr bwMode="auto">
            <a:xfrm>
              <a:off x="6797040" y="3394948"/>
              <a:ext cx="373380" cy="777105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 flipH="1">
              <a:off x="6614160" y="4191206"/>
              <a:ext cx="556260" cy="80751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Straight Connector 17"/>
            <p:cNvCxnSpPr/>
            <p:nvPr/>
          </p:nvCxnSpPr>
          <p:spPr bwMode="auto">
            <a:xfrm>
              <a:off x="2713651" y="4998720"/>
              <a:ext cx="3900509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Straight Connector 18"/>
            <p:cNvCxnSpPr/>
            <p:nvPr/>
          </p:nvCxnSpPr>
          <p:spPr bwMode="auto">
            <a:xfrm>
              <a:off x="1739788" y="4212499"/>
              <a:ext cx="973863" cy="78622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Straight Connector 19"/>
            <p:cNvCxnSpPr/>
            <p:nvPr/>
          </p:nvCxnSpPr>
          <p:spPr bwMode="auto">
            <a:xfrm flipV="1">
              <a:off x="1740719" y="3408986"/>
              <a:ext cx="486000" cy="837918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Straight Connector 20"/>
            <p:cNvCxnSpPr/>
            <p:nvPr/>
          </p:nvCxnSpPr>
          <p:spPr bwMode="auto">
            <a:xfrm flipV="1">
              <a:off x="3831172" y="4271181"/>
              <a:ext cx="623492" cy="512779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 flipV="1">
              <a:off x="5854384" y="4666003"/>
              <a:ext cx="942656" cy="99127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3" name="Picture 3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5" t="12049" r="9905" b="13685"/>
          <a:stretch/>
        </p:blipFill>
        <p:spPr bwMode="auto">
          <a:xfrm>
            <a:off x="8013082" y="3067914"/>
            <a:ext cx="5664818" cy="3328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2498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53533" y="315242"/>
            <a:ext cx="8934182" cy="6316475"/>
            <a:chOff x="-706209" y="-1500905"/>
            <a:chExt cx="14923384" cy="10550846"/>
          </a:xfrm>
        </p:grpSpPr>
        <p:sp>
          <p:nvSpPr>
            <p:cNvPr id="3" name="Circular Arrow 2"/>
            <p:cNvSpPr/>
            <p:nvPr/>
          </p:nvSpPr>
          <p:spPr>
            <a:xfrm rot="5400000">
              <a:off x="3530909" y="-2191735"/>
              <a:ext cx="5489471" cy="11562735"/>
            </a:xfrm>
            <a:prstGeom prst="circularArrow">
              <a:avLst>
                <a:gd name="adj1" fmla="val 6002"/>
                <a:gd name="adj2" fmla="val 1638180"/>
                <a:gd name="adj3" fmla="val 19892253"/>
                <a:gd name="adj4" fmla="val 1950298"/>
                <a:gd name="adj5" fmla="val 8109"/>
              </a:avLst>
            </a:prstGeom>
            <a:solidFill>
              <a:srgbClr val="C00000">
                <a:alpha val="8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260" t="52969" r="11042"/>
            <a:stretch/>
          </p:blipFill>
          <p:spPr bwMode="auto">
            <a:xfrm flipH="1">
              <a:off x="7500805" y="3143512"/>
              <a:ext cx="6270174" cy="5906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57" t="7349" r="24229" b="5512"/>
            <a:stretch/>
          </p:blipFill>
          <p:spPr bwMode="auto">
            <a:xfrm>
              <a:off x="969065" y="-1500905"/>
              <a:ext cx="5729821" cy="55299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722" r="4722" b="55565"/>
            <a:stretch/>
          </p:blipFill>
          <p:spPr bwMode="auto">
            <a:xfrm>
              <a:off x="8292313" y="-1114520"/>
              <a:ext cx="5924862" cy="5718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5"/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33" t="27761" r="62500" b="23933"/>
            <a:stretch/>
          </p:blipFill>
          <p:spPr bwMode="auto">
            <a:xfrm>
              <a:off x="-706209" y="3274547"/>
              <a:ext cx="6493047" cy="4602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20658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33450" y="840675"/>
            <a:ext cx="10908666" cy="4528950"/>
            <a:chOff x="933450" y="840675"/>
            <a:chExt cx="10908666" cy="4528950"/>
          </a:xfrm>
        </p:grpSpPr>
        <p:grpSp>
          <p:nvGrpSpPr>
            <p:cNvPr id="6" name="Group 5"/>
            <p:cNvGrpSpPr/>
            <p:nvPr/>
          </p:nvGrpSpPr>
          <p:grpSpPr>
            <a:xfrm>
              <a:off x="933450" y="840675"/>
              <a:ext cx="5595534" cy="4528950"/>
              <a:chOff x="-22459" y="1520904"/>
              <a:chExt cx="5595534" cy="452895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-22459" y="2021306"/>
                <a:ext cx="4361873" cy="4028548"/>
                <a:chOff x="190500" y="1971674"/>
                <a:chExt cx="4171373" cy="3805463"/>
              </a:xfrm>
            </p:grpSpPr>
            <p:pic>
              <p:nvPicPr>
                <p:cNvPr id="16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583" t="15185" r="61667" b="7778"/>
                <a:stretch/>
              </p:blipFill>
              <p:spPr bwMode="auto">
                <a:xfrm>
                  <a:off x="190500" y="1971674"/>
                  <a:ext cx="4171373" cy="38054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cxnSp>
              <p:nvCxnSpPr>
                <p:cNvPr id="17" name="Straight Connector 16"/>
                <p:cNvCxnSpPr/>
                <p:nvPr/>
              </p:nvCxnSpPr>
              <p:spPr bwMode="auto">
                <a:xfrm>
                  <a:off x="1143000" y="2903220"/>
                  <a:ext cx="0" cy="246888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accent2">
                      <a:lumMod val="60000"/>
                      <a:lumOff val="40000"/>
                    </a:schemeClr>
                  </a:solidFill>
                  <a:prstDash val="lgDash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" name="Straight Connector 17"/>
                <p:cNvCxnSpPr/>
                <p:nvPr/>
              </p:nvCxnSpPr>
              <p:spPr bwMode="auto">
                <a:xfrm>
                  <a:off x="2377440" y="2575560"/>
                  <a:ext cx="0" cy="218621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accent2">
                      <a:lumMod val="60000"/>
                      <a:lumOff val="40000"/>
                    </a:schemeClr>
                  </a:solidFill>
                  <a:prstDash val="lgDash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9" name="Straight Connector 18"/>
                <p:cNvCxnSpPr/>
                <p:nvPr/>
              </p:nvCxnSpPr>
              <p:spPr bwMode="auto">
                <a:xfrm>
                  <a:off x="3086100" y="2225040"/>
                  <a:ext cx="0" cy="218621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accent2">
                      <a:lumMod val="60000"/>
                      <a:lumOff val="40000"/>
                    </a:schemeClr>
                  </a:solidFill>
                  <a:prstDash val="lgDash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0" name="Straight Connector 19"/>
                <p:cNvCxnSpPr/>
                <p:nvPr/>
              </p:nvCxnSpPr>
              <p:spPr bwMode="auto">
                <a:xfrm>
                  <a:off x="2148840" y="3590927"/>
                  <a:ext cx="0" cy="1232533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accent2">
                      <a:lumMod val="60000"/>
                      <a:lumOff val="40000"/>
                    </a:schemeClr>
                  </a:solidFill>
                  <a:prstDash val="lgDash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8" name="Straight Arrow Connector 7"/>
              <p:cNvCxnSpPr/>
              <p:nvPr/>
            </p:nvCxnSpPr>
            <p:spPr bwMode="auto">
              <a:xfrm flipH="1">
                <a:off x="907050" y="1921014"/>
                <a:ext cx="397174" cy="89801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9" name="Straight Arrow Connector 8"/>
              <p:cNvCxnSpPr/>
              <p:nvPr/>
            </p:nvCxnSpPr>
            <p:spPr bwMode="auto">
              <a:xfrm>
                <a:off x="1814764" y="1994250"/>
                <a:ext cx="270343" cy="488722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0" name="Straight Arrow Connector 9"/>
              <p:cNvCxnSpPr/>
              <p:nvPr/>
            </p:nvCxnSpPr>
            <p:spPr bwMode="auto">
              <a:xfrm>
                <a:off x="2214814" y="1819776"/>
                <a:ext cx="535027" cy="34894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sp>
            <p:nvSpPr>
              <p:cNvPr id="11" name="TextBox 10"/>
              <p:cNvSpPr txBox="1"/>
              <p:nvPr/>
            </p:nvSpPr>
            <p:spPr>
              <a:xfrm>
                <a:off x="1227252" y="1520904"/>
                <a:ext cx="9845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aseline="0" dirty="0" smtClean="0">
                    <a:latin typeface="+mn-lt"/>
                  </a:rPr>
                  <a:t>Hinges</a:t>
                </a:r>
              </a:p>
            </p:txBody>
          </p:sp>
          <p:cxnSp>
            <p:nvCxnSpPr>
              <p:cNvPr id="12" name="Straight Arrow Connector 11"/>
              <p:cNvCxnSpPr/>
              <p:nvPr/>
            </p:nvCxnSpPr>
            <p:spPr bwMode="auto">
              <a:xfrm flipH="1">
                <a:off x="3988894" y="3015081"/>
                <a:ext cx="510540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sp>
            <p:nvSpPr>
              <p:cNvPr id="13" name="TextBox 12"/>
              <p:cNvSpPr txBox="1"/>
              <p:nvPr/>
            </p:nvSpPr>
            <p:spPr>
              <a:xfrm>
                <a:off x="4494831" y="2796164"/>
                <a:ext cx="107824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aseline="0" dirty="0" smtClean="0">
                    <a:latin typeface="+mn-lt"/>
                  </a:rPr>
                  <a:t>Stiffener</a:t>
                </a:r>
              </a:p>
            </p:txBody>
          </p:sp>
          <p:cxnSp>
            <p:nvCxnSpPr>
              <p:cNvPr id="14" name="Straight Arrow Connector 13"/>
              <p:cNvCxnSpPr/>
              <p:nvPr/>
            </p:nvCxnSpPr>
            <p:spPr bwMode="auto">
              <a:xfrm flipH="1">
                <a:off x="2851918" y="5259187"/>
                <a:ext cx="510540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sp>
            <p:nvSpPr>
              <p:cNvPr id="15" name="TextBox 14"/>
              <p:cNvSpPr txBox="1"/>
              <p:nvPr/>
            </p:nvSpPr>
            <p:spPr>
              <a:xfrm>
                <a:off x="3357855" y="5040270"/>
                <a:ext cx="13388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aseline="0" dirty="0" smtClean="0">
                    <a:latin typeface="+mn-lt"/>
                  </a:rPr>
                  <a:t>Door panel</a:t>
                </a:r>
              </a:p>
            </p:txBody>
          </p:sp>
        </p:grpSp>
        <p:sp>
          <p:nvSpPr>
            <p:cNvPr id="21" name="Down Arrow 20"/>
            <p:cNvSpPr/>
            <p:nvPr/>
          </p:nvSpPr>
          <p:spPr bwMode="auto">
            <a:xfrm rot="16200000">
              <a:off x="6707366" y="3049775"/>
              <a:ext cx="253617" cy="326268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 w="285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/>
                <a:latin typeface="Times" pitchFamily="-8" charset="0"/>
              </a:endParaRPr>
            </a:p>
          </p:txBody>
        </p:sp>
        <p:pic>
          <p:nvPicPr>
            <p:cNvPr id="22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01" t="38148" r="58854" b="20000"/>
            <a:stretch/>
          </p:blipFill>
          <p:spPr bwMode="auto">
            <a:xfrm>
              <a:off x="7496281" y="2308299"/>
              <a:ext cx="4345835" cy="19564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7058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ezztn\Dropbox\Iphone photos\Photo 01-09-2014 17 27 53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97" b="16194"/>
          <a:stretch/>
        </p:blipFill>
        <p:spPr bwMode="auto">
          <a:xfrm>
            <a:off x="1992241" y="1120877"/>
            <a:ext cx="8196437" cy="42225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32565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52150" y="0"/>
            <a:ext cx="11641695" cy="6404896"/>
            <a:chOff x="252150" y="0"/>
            <a:chExt cx="11641695" cy="6404896"/>
          </a:xfrm>
        </p:grpSpPr>
        <p:pic>
          <p:nvPicPr>
            <p:cNvPr id="5" name="Picture 4" descr="ASID_Study4_res.db - default_viewport - default_group - Entity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1" t="15084" r="13077" b="9799"/>
            <a:stretch/>
          </p:blipFill>
          <p:spPr>
            <a:xfrm>
              <a:off x="252150" y="2509628"/>
              <a:ext cx="3789486" cy="1770176"/>
            </a:xfrm>
            <a:prstGeom prst="rect">
              <a:avLst/>
            </a:prstGeom>
          </p:spPr>
        </p:pic>
        <p:pic>
          <p:nvPicPr>
            <p:cNvPr id="6" name="Picture 5" descr="ASID_Study4_OPT2.db - default_viewport - default_group - Entity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98" t="19233" r="11282" b="9463"/>
            <a:stretch/>
          </p:blipFill>
          <p:spPr>
            <a:xfrm>
              <a:off x="252151" y="4719294"/>
              <a:ext cx="3789485" cy="1685602"/>
            </a:xfrm>
            <a:prstGeom prst="rect">
              <a:avLst/>
            </a:prstGeom>
          </p:spPr>
        </p:pic>
        <p:pic>
          <p:nvPicPr>
            <p:cNvPr id="7" name="Picture 6" descr="ASID_Study_OPT4.db - default_viewport - default_group - Entity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33" t="15278" r="10385" b="15956"/>
            <a:stretch/>
          </p:blipFill>
          <p:spPr>
            <a:xfrm>
              <a:off x="8104359" y="0"/>
              <a:ext cx="3789486" cy="1817041"/>
            </a:xfrm>
            <a:prstGeom prst="rect">
              <a:avLst/>
            </a:prstGeom>
          </p:spPr>
        </p:pic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2039" y="2097562"/>
              <a:ext cx="6044640" cy="42120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9" descr="ASID_initial-Stiffened-Door.db - default_viewport - default_group - Entity"/>
            <p:cNvPicPr>
              <a:picLocks noChangeAspect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75" t="16440" r="8333" b="12106"/>
            <a:stretch/>
          </p:blipFill>
          <p:spPr>
            <a:xfrm>
              <a:off x="4178254" y="127593"/>
              <a:ext cx="3789486" cy="1689448"/>
            </a:xfrm>
            <a:prstGeom prst="rect">
              <a:avLst/>
            </a:prstGeom>
          </p:spPr>
        </p:pic>
        <p:pic>
          <p:nvPicPr>
            <p:cNvPr id="11" name="Picture 10" descr="ASID_Study4_Plain.db - default_viewport - default_group - Entity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44" t="15683" r="13846" b="10742"/>
            <a:stretch/>
          </p:blipFill>
          <p:spPr>
            <a:xfrm>
              <a:off x="252150" y="127593"/>
              <a:ext cx="3789486" cy="19699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7507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4056062" y="1588135"/>
            <a:ext cx="4079875" cy="3277235"/>
            <a:chOff x="4056062" y="1588135"/>
            <a:chExt cx="4079875" cy="3277235"/>
          </a:xfrm>
        </p:grpSpPr>
        <p:pic>
          <p:nvPicPr>
            <p:cNvPr id="5" name="Picture 4" descr="C:\_My.PhD.Works\Projects\2011Sep29_Out Project 1_Thread Engagement\ttn_Report\figures\report_fig5.tif"/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6" t="1430" r="7365" b="2000"/>
            <a:stretch/>
          </p:blipFill>
          <p:spPr bwMode="auto">
            <a:xfrm>
              <a:off x="4056062" y="1992630"/>
              <a:ext cx="4079875" cy="287274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6" name="Group 5"/>
            <p:cNvGrpSpPr>
              <a:grpSpLocks/>
            </p:cNvGrpSpPr>
            <p:nvPr/>
          </p:nvGrpSpPr>
          <p:grpSpPr bwMode="auto">
            <a:xfrm>
              <a:off x="4412615" y="1588135"/>
              <a:ext cx="3671570" cy="3133090"/>
              <a:chOff x="2243" y="842"/>
              <a:chExt cx="5782" cy="4934"/>
            </a:xfrm>
          </p:grpSpPr>
          <p:sp>
            <p:nvSpPr>
              <p:cNvPr id="7" name="Oval 6"/>
              <p:cNvSpPr>
                <a:spLocks noChangeArrowheads="1"/>
              </p:cNvSpPr>
              <p:nvPr/>
            </p:nvSpPr>
            <p:spPr bwMode="auto">
              <a:xfrm>
                <a:off x="3120" y="2508"/>
                <a:ext cx="1235" cy="839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8" name="Oval 7"/>
              <p:cNvSpPr>
                <a:spLocks noChangeArrowheads="1"/>
              </p:cNvSpPr>
              <p:nvPr/>
            </p:nvSpPr>
            <p:spPr bwMode="auto">
              <a:xfrm>
                <a:off x="3318" y="5061"/>
                <a:ext cx="640" cy="715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9" name="Oval 8"/>
              <p:cNvSpPr>
                <a:spLocks noChangeArrowheads="1"/>
              </p:cNvSpPr>
              <p:nvPr/>
            </p:nvSpPr>
            <p:spPr bwMode="auto">
              <a:xfrm rot="3130315">
                <a:off x="3134" y="2328"/>
                <a:ext cx="3956" cy="983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" name="Text Box 24"/>
              <p:cNvSpPr txBox="1">
                <a:spLocks noChangeArrowheads="1"/>
              </p:cNvSpPr>
              <p:nvPr/>
            </p:nvSpPr>
            <p:spPr bwMode="auto">
              <a:xfrm>
                <a:off x="2243" y="3788"/>
                <a:ext cx="1776" cy="101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30000"/>
                  </a:lnSpc>
                  <a:spcAft>
                    <a:spcPts val="0"/>
                  </a:spcAft>
                </a:pPr>
                <a:r>
                  <a:rPr lang="en-US" sz="900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Contact </a:t>
                </a:r>
                <a:r>
                  <a:rPr lang="en-US" sz="900" dirty="0" smtClean="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regions</a:t>
                </a:r>
                <a:br>
                  <a:rPr lang="en-US" sz="900" dirty="0" smtClean="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</a:br>
                <a:r>
                  <a:rPr lang="en-US" sz="900" dirty="0" smtClean="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between </a:t>
                </a:r>
                <a:r>
                  <a:rPr lang="en-US" sz="900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the </a:t>
                </a:r>
                <a:r>
                  <a:rPr lang="en-US" sz="900" dirty="0" smtClean="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male </a:t>
                </a:r>
                <a:r>
                  <a:rPr lang="en-US" sz="900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and </a:t>
                </a:r>
                <a:r>
                  <a:rPr lang="en-US" sz="900" dirty="0" smtClean="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female </a:t>
                </a:r>
                <a:r>
                  <a:rPr lang="en-US" sz="900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subs</a:t>
                </a:r>
                <a:endParaRPr lang="en-US" sz="1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1" name="AutoShape 25"/>
              <p:cNvCxnSpPr>
                <a:cxnSpLocks noChangeShapeType="1"/>
              </p:cNvCxnSpPr>
              <p:nvPr/>
            </p:nvCxnSpPr>
            <p:spPr bwMode="auto">
              <a:xfrm flipH="1">
                <a:off x="3081" y="3283"/>
                <a:ext cx="325" cy="505"/>
              </a:xfrm>
              <a:prstGeom prst="straightConnector1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arrow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" name="AutoShape 26"/>
              <p:cNvCxnSpPr>
                <a:cxnSpLocks noChangeShapeType="1"/>
                <a:stCxn id="8" idx="1"/>
                <a:endCxn id="10" idx="2"/>
              </p:cNvCxnSpPr>
              <p:nvPr/>
            </p:nvCxnSpPr>
            <p:spPr bwMode="auto">
              <a:xfrm flipH="1" flipV="1">
                <a:off x="3131" y="4798"/>
                <a:ext cx="281" cy="368"/>
              </a:xfrm>
              <a:prstGeom prst="straightConnector1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arrow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3" name="Text Box 27"/>
              <p:cNvSpPr txBox="1">
                <a:spLocks noChangeArrowheads="1"/>
              </p:cNvSpPr>
              <p:nvPr/>
            </p:nvSpPr>
            <p:spPr bwMode="auto">
              <a:xfrm>
                <a:off x="6109" y="1562"/>
                <a:ext cx="1916" cy="104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30000"/>
                  </a:lnSpc>
                  <a:spcAft>
                    <a:spcPts val="0"/>
                  </a:spcAft>
                </a:pPr>
                <a:r>
                  <a:rPr lang="en-US" sz="9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Contact regions between the </a:t>
                </a:r>
                <a:r>
                  <a:rPr lang="en-US" sz="900" dirty="0" smtClean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male </a:t>
                </a:r>
                <a:r>
                  <a:rPr lang="en-US" sz="9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sub and the </a:t>
                </a:r>
                <a:r>
                  <a:rPr lang="en-US" sz="900" dirty="0" smtClean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washer</a:t>
                </a:r>
                <a:endParaRPr lang="en-US" sz="10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4" name="AutoShape 28"/>
              <p:cNvCxnSpPr>
                <a:cxnSpLocks noChangeShapeType="1"/>
                <a:endCxn id="13" idx="1"/>
              </p:cNvCxnSpPr>
              <p:nvPr/>
            </p:nvCxnSpPr>
            <p:spPr bwMode="auto">
              <a:xfrm flipV="1">
                <a:off x="5661" y="2086"/>
                <a:ext cx="448" cy="607"/>
              </a:xfrm>
              <a:prstGeom prst="straightConnector1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arrow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</p:spTree>
    <p:extLst>
      <p:ext uri="{BB962C8B-B14F-4D97-AF65-F5344CB8AC3E}">
        <p14:creationId xmlns:p14="http://schemas.microsoft.com/office/powerpoint/2010/main" val="1544287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777101" y="1000496"/>
            <a:ext cx="3710123" cy="2612121"/>
            <a:chOff x="2781300" y="298087"/>
            <a:chExt cx="6330909" cy="4457290"/>
          </a:xfrm>
        </p:grpSpPr>
        <p:pic>
          <p:nvPicPr>
            <p:cNvPr id="10" name="Picture 9" descr="C:\Users\Tho\Desktop\Rendered_Sole_2.jpg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781300" y="298087"/>
              <a:ext cx="4114801" cy="3046166"/>
            </a:xfrm>
            <a:prstGeom prst="rect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7408" y="2294937"/>
              <a:ext cx="4114801" cy="2460440"/>
            </a:xfrm>
            <a:prstGeom prst="rect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785937" y="1708951"/>
            <a:ext cx="6069192" cy="4387068"/>
            <a:chOff x="4890908" y="476499"/>
            <a:chExt cx="6069192" cy="4387068"/>
          </a:xfrm>
        </p:grpSpPr>
        <p:pic>
          <p:nvPicPr>
            <p:cNvPr id="14" name="Picture 13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4890908" y="476499"/>
              <a:ext cx="4319905" cy="2594610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Picture 14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6640195" y="2361667"/>
              <a:ext cx="4319905" cy="2501900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173421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675" y="1057275"/>
            <a:ext cx="6724650" cy="47434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1276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1506</TotalTime>
  <Words>15</Words>
  <Application>Microsoft Office PowerPoint</Application>
  <PresentationFormat>Widescreen</PresentationFormat>
  <Paragraphs>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</dc:creator>
  <cp:lastModifiedBy>Tho</cp:lastModifiedBy>
  <cp:revision>31</cp:revision>
  <dcterms:created xsi:type="dcterms:W3CDTF">2015-01-21T15:52:44Z</dcterms:created>
  <dcterms:modified xsi:type="dcterms:W3CDTF">2015-02-04T12:33:00Z</dcterms:modified>
</cp:coreProperties>
</file>